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9091" t="27402" b="107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2" name="Freeform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06897" y="29356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3467" y="3251199"/>
            <a:ext cx="5706533" cy="1947929"/>
          </a:xfrm>
        </p:spPr>
        <p:txBody>
          <a:bodyPr>
            <a:normAutofit/>
          </a:bodyPr>
          <a:lstStyle/>
          <a:p>
            <a:r>
              <a:rPr lang="en-GB" sz="4000" dirty="0"/>
              <a:t>Photoshop Illustrations Tutorial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23467" y="5196177"/>
            <a:ext cx="5706534" cy="417223"/>
          </a:xfrm>
        </p:spPr>
        <p:txBody>
          <a:bodyPr>
            <a:normAutofit/>
          </a:bodyPr>
          <a:lstStyle/>
          <a:p>
            <a:r>
              <a:rPr lang="en-GB" dirty="0"/>
              <a:t>by Sean O’Mahoney</a:t>
            </a:r>
          </a:p>
        </p:txBody>
      </p:sp>
    </p:spTree>
    <p:extLst>
      <p:ext uri="{BB962C8B-B14F-4D97-AF65-F5344CB8AC3E}">
        <p14:creationId xmlns:p14="http://schemas.microsoft.com/office/powerpoint/2010/main" val="256741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 with an Image (then to Photoshop)</a:t>
            </a:r>
          </a:p>
        </p:txBody>
      </p:sp>
      <p:pic>
        <p:nvPicPr>
          <p:cNvPr id="1026" name="Picture 2" descr="https://s-media-cache-ak0.pinimg.com/originals/71/7b/e9/717be9589f77d0f89532de457dfff5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00" y="2509014"/>
            <a:ext cx="4102344" cy="4003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/>
          <p:cNvSpPr/>
          <p:nvPr/>
        </p:nvSpPr>
        <p:spPr>
          <a:xfrm>
            <a:off x="5495193" y="4163662"/>
            <a:ext cx="1345223" cy="6945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318" y="2509014"/>
            <a:ext cx="4003888" cy="4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7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61</TotalTime>
  <Words>15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Century Gothic</vt:lpstr>
      <vt:lpstr>Wingdings 2</vt:lpstr>
      <vt:lpstr>Quotable</vt:lpstr>
      <vt:lpstr>Photoshop Illustrations Tutorial</vt:lpstr>
      <vt:lpstr>Start with an Image (then to Photoshop)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O'mahoney</dc:creator>
  <cp:lastModifiedBy>Sean O'mahoney</cp:lastModifiedBy>
  <cp:revision>7</cp:revision>
  <dcterms:created xsi:type="dcterms:W3CDTF">2017-05-16T13:45:23Z</dcterms:created>
  <dcterms:modified xsi:type="dcterms:W3CDTF">2018-09-21T14:51:52Z</dcterms:modified>
</cp:coreProperties>
</file>